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ages.myshared.ru/7/823020/slide_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7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cf2.ppt-online.org/files2/slide/q/qj4zupFfwIOYaNBPoDTQxCvMke81J0W2RL6AG3Kgib/slide-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428604"/>
            <a:ext cx="842968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cf2.ppt-online.org/files2/slide/4/4hA1HVvXJCsW6lwjEDp0NyoLGxdP3SMFe8fZrOKiT/slide-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428604"/>
            <a:ext cx="828680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2.wp.com/fsd.kopilkaurokov.ru/uploads/user_file_5821d94d52fb1/img_user_file_5821d94d52fb1_1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357166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www.evkova.org/evkovaupload/job/184122/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428604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Nata</cp:lastModifiedBy>
  <cp:revision>1</cp:revision>
  <dcterms:created xsi:type="dcterms:W3CDTF">2022-12-05T10:42:42Z</dcterms:created>
  <dcterms:modified xsi:type="dcterms:W3CDTF">2022-12-05T10:48:16Z</dcterms:modified>
</cp:coreProperties>
</file>