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chool11.shadr.ru/media/2021/Koprus%201.%20Distant%202021-2022%20uch.g/pamyatka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7256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ozerouchum.ru/wp-content/uploads/2021/03/%D0%BF%D0%B0%D0%BC%D1%8F%D1%82%D0%BA%D0%B0-%D0%A2%D0%BE%D0%BB%D0%B5%D1%80%D0%B0%D0%BD%D1%82%D0%BD%D0%BE%D1%81%D1%82%D0%B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358245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0</Words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</dc:creator>
  <cp:lastModifiedBy>Nata</cp:lastModifiedBy>
  <cp:revision>1</cp:revision>
  <dcterms:created xsi:type="dcterms:W3CDTF">2022-12-05T11:25:47Z</dcterms:created>
  <dcterms:modified xsi:type="dcterms:W3CDTF">2022-12-05T11:29:47Z</dcterms:modified>
</cp:coreProperties>
</file>